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futur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E7CB280-EEA4-626B-B8D7-FA4B0699B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(</a:t>
            </a:r>
            <a:r>
              <a:rPr lang="fr-FR" sz="3600" i="1" dirty="0">
                <a:solidFill>
                  <a:srgbClr val="FF0000"/>
                </a:solidFill>
              </a:rPr>
              <a:t>brosser</a:t>
            </a:r>
            <a:r>
              <a:rPr lang="fr-FR" sz="3600" dirty="0"/>
              <a:t>) le chat ce soir.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6F48D57-1DDB-FF51-3AD7-547365C43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65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b="1" i="1" dirty="0">
                <a:solidFill>
                  <a:srgbClr val="FF0000"/>
                </a:solidFill>
              </a:rPr>
              <a:t>brosserons</a:t>
            </a:r>
            <a:r>
              <a:rPr lang="fr-FR" sz="3600" dirty="0"/>
              <a:t> le chat ce soir.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6F4871A-685A-7879-2D66-0C2830A6B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8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 (</a:t>
            </a:r>
            <a:r>
              <a:rPr lang="fr-FR" sz="3600" i="1" dirty="0">
                <a:solidFill>
                  <a:srgbClr val="FF0000"/>
                </a:solidFill>
              </a:rPr>
              <a:t>parler</a:t>
            </a:r>
            <a:r>
              <a:rPr lang="fr-FR" sz="3600" dirty="0"/>
              <a:t>) trop fort.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A3AD032-669D-F9C3-769D-49370C85F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 </a:t>
            </a:r>
            <a:r>
              <a:rPr lang="fr-FR" sz="3600" b="1" i="1" dirty="0">
                <a:solidFill>
                  <a:srgbClr val="FF0000"/>
                </a:solidFill>
              </a:rPr>
              <a:t>parlera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dirty="0"/>
              <a:t>trop fort.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5F07AC6-55CC-F061-77D1-407BA3A5C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(</a:t>
            </a:r>
            <a:r>
              <a:rPr lang="fr-FR" sz="3600" i="1" dirty="0">
                <a:solidFill>
                  <a:srgbClr val="FF0000"/>
                </a:solidFill>
              </a:rPr>
              <a:t>chanter</a:t>
            </a:r>
            <a:r>
              <a:rPr lang="fr-FR" sz="3600" dirty="0"/>
              <a:t>) de mieux en mieux !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30A74E3-0706-A87A-6DEF-7A058F209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4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b="1" i="1" dirty="0">
                <a:solidFill>
                  <a:srgbClr val="FF0000"/>
                </a:solidFill>
              </a:rPr>
              <a:t>chanteras</a:t>
            </a:r>
            <a:r>
              <a:rPr lang="fr-FR" sz="3600" dirty="0"/>
              <a:t> de mieux en mieux !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FAE9D6A-B443-1544-ABE7-7A289ABC2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04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(</a:t>
            </a:r>
            <a:r>
              <a:rPr lang="fr-FR" sz="3600" i="1" dirty="0">
                <a:solidFill>
                  <a:srgbClr val="FF0000"/>
                </a:solidFill>
              </a:rPr>
              <a:t>soigner</a:t>
            </a:r>
            <a:r>
              <a:rPr lang="fr-FR" sz="3600" dirty="0"/>
              <a:t>) le hérisson blessé.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79B318C-BDF3-0CF1-1939-08DD98FA0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88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b="1" i="1" dirty="0">
                <a:solidFill>
                  <a:srgbClr val="FF0000"/>
                </a:solidFill>
              </a:rPr>
              <a:t>soignerez</a:t>
            </a:r>
            <a:r>
              <a:rPr lang="fr-FR" sz="3600" dirty="0"/>
              <a:t> le hérisson blessé.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EDA54BF-68C9-88EB-9AED-139CEA7FC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7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(</a:t>
            </a:r>
            <a:r>
              <a:rPr lang="fr-FR" sz="3600" i="1" dirty="0">
                <a:solidFill>
                  <a:srgbClr val="FF0000"/>
                </a:solidFill>
              </a:rPr>
              <a:t>regarder</a:t>
            </a:r>
            <a:r>
              <a:rPr lang="fr-FR" sz="3600" dirty="0"/>
              <a:t>) dans le placard en rentrant.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D094FA2-AAA5-3F05-A7F2-F82AE9477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8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</a:t>
            </a:r>
            <a:r>
              <a:rPr lang="fr-FR" sz="3600" b="1" i="1" dirty="0">
                <a:solidFill>
                  <a:srgbClr val="FF0000"/>
                </a:solidFill>
              </a:rPr>
              <a:t>regarderai</a:t>
            </a:r>
            <a:r>
              <a:rPr lang="fr-FR" sz="3600" dirty="0"/>
              <a:t> dans le placard en rentrant.</a:t>
            </a:r>
          </a:p>
          <a:p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43AF131-64AC-689D-4638-AD75D5FFA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2729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150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Conjugue au futur.</vt:lpstr>
      <vt:lpstr>Correction</vt:lpstr>
      <vt:lpstr>Conjugue au futur.</vt:lpstr>
      <vt:lpstr>Correction</vt:lpstr>
      <vt:lpstr>Conjugue au futur.</vt:lpstr>
      <vt:lpstr>Correction</vt:lpstr>
      <vt:lpstr>Conjugue au futur.</vt:lpstr>
      <vt:lpstr>Correction</vt:lpstr>
      <vt:lpstr>Conjugue au futur.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2022-08-06T19:17:13Z</dcterms:modified>
</cp:coreProperties>
</file>